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 autoAdjust="0"/>
    <p:restoredTop sz="9466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4B99-B5F9-4D9D-9506-7395EFFA512E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398-14F1-41F7-89F7-2BCC5B604D9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95DB-5AA3-4B87-A5C2-61A58B7B7C8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32D9-9259-425B-9D26-6D41B0A8DB0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6F8A-6BD7-4BE1-877B-60120C446BC2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9CF9-40D0-4E4A-A66D-5F7676B9FE0D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2B8-5546-4963-9D2E-09571B4D70AA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997C-2854-4030-B3A4-426C0B17C897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62A1-D2CF-41C2-8B86-22A66FF16313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B62E-BF51-45C7-BF81-074D34E434CE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E9B-072D-45E2-B8CC-5733F097D5D2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C151-246D-41D0-98D1-3AA5B3FFE575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622170-224A-4C3E-983F-0EF9BEF1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6E15E-0040-4DB0-B105-7F25D842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CB344F41-8B48-494B-AAB6-6540D78F8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Resizing Objects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54885-7EED-49C5-91C7-893C19D4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FCB072D-3158-4582-A12C-DBD8666D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AEB6B9E-4CC7-4F11-81AD-A2732FCED702}"/>
              </a:ext>
            </a:extLst>
          </p:cNvPr>
          <p:cNvSpPr/>
          <p:nvPr/>
        </p:nvSpPr>
        <p:spPr>
          <a:xfrm>
            <a:off x="2971800" y="2362200"/>
            <a:ext cx="4500000" cy="1832400"/>
          </a:xfrm>
          <a:prstGeom prst="round2DiagRect">
            <a:avLst/>
          </a:prstGeom>
          <a:solidFill>
            <a:srgbClr val="00206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Rotating Objects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89E7F-36C0-4CCA-A09B-A4368CBF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093A1D-FE3C-4550-A1C1-ED288596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E46052AD-D2E6-4A23-8B6F-7092B65428D0}"/>
              </a:ext>
            </a:extLst>
          </p:cNvPr>
          <p:cNvSpPr/>
          <p:nvPr/>
        </p:nvSpPr>
        <p:spPr>
          <a:xfrm rot="2934038">
            <a:off x="5289599" y="2723641"/>
            <a:ext cx="1612800" cy="1832400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0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28</cp:revision>
  <dcterms:created xsi:type="dcterms:W3CDTF">2006-08-16T00:00:00Z</dcterms:created>
  <dcterms:modified xsi:type="dcterms:W3CDTF">2019-09-09T13:50:39Z</dcterms:modified>
</cp:coreProperties>
</file>